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14/01/2013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has being in a </a:t>
            </a:r>
            <a:r>
              <a:rPr lang="en-US" sz="5400" dirty="0" err="1" smtClean="0"/>
              <a:t>housegroup</a:t>
            </a:r>
            <a:r>
              <a:rPr lang="en-US" sz="5400" dirty="0" smtClean="0"/>
              <a:t> done for you?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544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174165" y="314555"/>
            <a:ext cx="6835152" cy="4361682"/>
          </a:xfrm>
          <a:prstGeom prst="cloudCallout">
            <a:avLst>
              <a:gd name="adj1" fmla="val -59255"/>
              <a:gd name="adj2" fmla="val 51069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Make friends with people I might not normally meet. </a:t>
            </a:r>
            <a:r>
              <a:rPr lang="en-US" sz="4000" smtClean="0">
                <a:solidFill>
                  <a:schemeClr val="bg1"/>
                </a:solidFill>
                <a:latin typeface="+mj-lt"/>
              </a:rPr>
              <a:t>Be more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creative in expressing my faith.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IMG_09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" y="4693583"/>
            <a:ext cx="1572198" cy="18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76989" y="0"/>
            <a:ext cx="8167012" cy="4269857"/>
          </a:xfrm>
          <a:prstGeom prst="cloudCallout">
            <a:avLst>
              <a:gd name="adj1" fmla="val -46485"/>
              <a:gd name="adj2" fmla="val 6236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Rooted in fellowship. Allowed me to share my personality and thoughts and develop relationships with beautiful people.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" y="4827934"/>
            <a:ext cx="1241642" cy="15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11911" y="276067"/>
            <a:ext cx="7432089" cy="3754531"/>
          </a:xfrm>
          <a:prstGeom prst="cloudCallout">
            <a:avLst>
              <a:gd name="adj1" fmla="val -49837"/>
              <a:gd name="adj2" fmla="val 6225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Being part of a family. Somewhere to turn for help. A place to try different things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7" y="4372509"/>
            <a:ext cx="2926126" cy="21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21849" y="276067"/>
            <a:ext cx="6622152" cy="3754531"/>
          </a:xfrm>
          <a:prstGeom prst="cloudCallout">
            <a:avLst>
              <a:gd name="adj1" fmla="val -52466"/>
              <a:gd name="adj2" fmla="val 7266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Great range of people, different perspectives, focusing on God, always a great place to come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" y="4306666"/>
            <a:ext cx="1735872" cy="23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977437" y="276067"/>
            <a:ext cx="6166563" cy="3754531"/>
          </a:xfrm>
          <a:prstGeom prst="cloudCallout">
            <a:avLst>
              <a:gd name="adj1" fmla="val -61972"/>
              <a:gd name="adj2" fmla="val 5184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Having support when we have needed it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 descr="Photo on 23-10-2012 at 13.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4" y="4233630"/>
            <a:ext cx="1756749" cy="22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5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14905" y="0"/>
            <a:ext cx="8499733" cy="4601142"/>
          </a:xfrm>
          <a:prstGeom prst="cloudCallout">
            <a:avLst>
              <a:gd name="adj1" fmla="val -52466"/>
              <a:gd name="adj2" fmla="val 7266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Great place to meet with friends. Given me freedom to share. Given me opportunities to do things I wouldn’t otherwise do. Helped build my confidence.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8" y="4219069"/>
            <a:ext cx="2324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97704" y="278980"/>
            <a:ext cx="6046296" cy="4104219"/>
          </a:xfrm>
          <a:prstGeom prst="cloudCallout">
            <a:avLst>
              <a:gd name="adj1" fmla="val -67413"/>
              <a:gd name="adj2" fmla="val 1980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It has opened me up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IMG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5" y="3004574"/>
            <a:ext cx="1677051" cy="36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601038" y="89547"/>
            <a:ext cx="7542962" cy="4868675"/>
          </a:xfrm>
          <a:prstGeom prst="cloudCallout">
            <a:avLst>
              <a:gd name="adj1" fmla="val -58618"/>
              <a:gd name="adj2" fmla="val 5008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 place to belong. I love to listen to other peoples ideas &amp; share in others lives. A place to air our doubts, worries etc.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IMG_0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7" y="4958222"/>
            <a:ext cx="1327398" cy="17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9552" y="403256"/>
            <a:ext cx="7025920" cy="3553987"/>
          </a:xfrm>
          <a:prstGeom prst="cloudCallout">
            <a:avLst>
              <a:gd name="adj1" fmla="val -46556"/>
              <a:gd name="adj2" fmla="val 6219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Not just support one day of the week, support every day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Screen Shot 2013-01-13 at 18.3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5" y="4274799"/>
            <a:ext cx="1800329" cy="23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866</TotalTime>
  <Words>165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What has being in a housegroup done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Krystyna Gadd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being in a housegroup done for you?</dc:title>
  <dc:creator>Krystyna Gadd</dc:creator>
  <cp:lastModifiedBy>Krystyna Gadd</cp:lastModifiedBy>
  <cp:revision>11</cp:revision>
  <dcterms:created xsi:type="dcterms:W3CDTF">2012-12-01T16:11:07Z</dcterms:created>
  <dcterms:modified xsi:type="dcterms:W3CDTF">2013-01-14T17:01:10Z</dcterms:modified>
</cp:coreProperties>
</file>